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8288000" cx="10287000"/>
  <p:notesSz cx="6858000" cy="9144000"/>
  <p:embeddedFontLst>
    <p:embeddedFont>
      <p:font typeface="Figtree"/>
      <p:regular r:id="rId7"/>
      <p:bold r:id="rId8"/>
      <p:italic r:id="rId9"/>
      <p:boldItalic r:id="rId10"/>
    </p:embeddedFont>
    <p:embeddedFont>
      <p:font typeface="Figtree Black"/>
      <p:bold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5760">
          <p15:clr>
            <a:srgbClr val="747775"/>
          </p15:clr>
        </p15:guide>
        <p15:guide id="2" pos="3240">
          <p15:clr>
            <a:srgbClr val="747775"/>
          </p15:clr>
        </p15:guide>
      </p15:sldGuideLst>
    </p:ext>
    <p:ext uri="GoogleSlidesCustomDataVersion2">
      <go:slidesCustomData xmlns:go="http://customooxmlschemas.google.com/" r:id="rId13" roundtripDataSignature="AMtx7mhBsuOZIFqSSs9DL7u3rLYBbvB8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0" orient="horz"/>
        <p:guide pos="32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FigtreeBlack-bold.fntdata"/><Relationship Id="rId10" Type="http://schemas.openxmlformats.org/officeDocument/2006/relationships/font" Target="fonts/Figtree-boldItalic.fntdata"/><Relationship Id="rId13" Type="http://customschemas.google.com/relationships/presentationmetadata" Target="metadata"/><Relationship Id="rId12" Type="http://schemas.openxmlformats.org/officeDocument/2006/relationships/font" Target="fonts/FigtreeBlac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igtre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Figtree-regular.fntdata"/><Relationship Id="rId8" Type="http://schemas.openxmlformats.org/officeDocument/2006/relationships/font" Target="fonts/Figtree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464910" y="685800"/>
            <a:ext cx="192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b5e0abb5b_0_2:notes"/>
          <p:cNvSpPr/>
          <p:nvPr>
            <p:ph idx="2" type="sldImg"/>
          </p:nvPr>
        </p:nvSpPr>
        <p:spPr>
          <a:xfrm>
            <a:off x="2464910" y="685800"/>
            <a:ext cx="1928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g1eb5e0abb5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ctrTitle"/>
          </p:nvPr>
        </p:nvSpPr>
        <p:spPr>
          <a:xfrm>
            <a:off x="350672" y="2647378"/>
            <a:ext cx="9585600" cy="729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9525" lIns="129525" spcFirstLastPara="1" rIns="129525" wrap="square" tIns="129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400"/>
              <a:buNone/>
              <a:defRPr sz="7400"/>
            </a:lvl9pPr>
          </a:lstStyle>
          <a:p/>
        </p:txBody>
      </p:sp>
      <p:sp>
        <p:nvSpPr>
          <p:cNvPr id="11" name="Google Shape;11;p6"/>
          <p:cNvSpPr txBox="1"/>
          <p:nvPr>
            <p:ph idx="1" type="subTitle"/>
          </p:nvPr>
        </p:nvSpPr>
        <p:spPr>
          <a:xfrm>
            <a:off x="350663" y="10076889"/>
            <a:ext cx="9585600" cy="28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6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/>
          <p:nvPr>
            <p:ph hasCustomPrompt="1" type="title"/>
          </p:nvPr>
        </p:nvSpPr>
        <p:spPr>
          <a:xfrm>
            <a:off x="350663" y="3932889"/>
            <a:ext cx="9585600" cy="69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9525" lIns="129525" spcFirstLastPara="1" rIns="129525" wrap="square" tIns="129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0"/>
              <a:buNone/>
              <a:defRPr sz="17000"/>
            </a:lvl9pPr>
          </a:lstStyle>
          <a:p>
            <a:r>
              <a:t>xx%</a:t>
            </a:r>
          </a:p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350663" y="11207911"/>
            <a:ext cx="9585600" cy="46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873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556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/>
          <p:nvPr>
            <p:ph type="title"/>
          </p:nvPr>
        </p:nvSpPr>
        <p:spPr>
          <a:xfrm>
            <a:off x="350663" y="7647467"/>
            <a:ext cx="9585600" cy="299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100"/>
              <a:buNone/>
              <a:defRPr sz="5100"/>
            </a:lvl9pPr>
          </a:lstStyle>
          <a:p/>
        </p:txBody>
      </p:sp>
      <p:sp>
        <p:nvSpPr>
          <p:cNvPr id="15" name="Google Shape;15;p7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/>
          <p:nvPr>
            <p:ph type="title"/>
          </p:nvPr>
        </p:nvSpPr>
        <p:spPr>
          <a:xfrm>
            <a:off x="350663" y="1582311"/>
            <a:ext cx="9585600" cy="20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" type="body"/>
          </p:nvPr>
        </p:nvSpPr>
        <p:spPr>
          <a:xfrm>
            <a:off x="350663" y="4097689"/>
            <a:ext cx="9585600" cy="121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873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9"/>
          <p:cNvSpPr txBox="1"/>
          <p:nvPr>
            <p:ph type="title"/>
          </p:nvPr>
        </p:nvSpPr>
        <p:spPr>
          <a:xfrm>
            <a:off x="350663" y="1582311"/>
            <a:ext cx="9585600" cy="20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" type="body"/>
          </p:nvPr>
        </p:nvSpPr>
        <p:spPr>
          <a:xfrm>
            <a:off x="350663" y="4097689"/>
            <a:ext cx="4500000" cy="121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3" name="Google Shape;23;p9"/>
          <p:cNvSpPr txBox="1"/>
          <p:nvPr>
            <p:ph idx="2" type="body"/>
          </p:nvPr>
        </p:nvSpPr>
        <p:spPr>
          <a:xfrm>
            <a:off x="5436450" y="4097689"/>
            <a:ext cx="4500000" cy="121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556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24" name="Google Shape;24;p9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/>
          <p:nvPr>
            <p:ph type="title"/>
          </p:nvPr>
        </p:nvSpPr>
        <p:spPr>
          <a:xfrm>
            <a:off x="350663" y="1582311"/>
            <a:ext cx="9585600" cy="20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 txBox="1"/>
          <p:nvPr>
            <p:ph type="title"/>
          </p:nvPr>
        </p:nvSpPr>
        <p:spPr>
          <a:xfrm>
            <a:off x="350663" y="1975467"/>
            <a:ext cx="3159000" cy="268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9525" lIns="129525" spcFirstLastPara="1" rIns="129525" wrap="square" tIns="1295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/>
        </p:txBody>
      </p:sp>
      <p:sp>
        <p:nvSpPr>
          <p:cNvPr id="30" name="Google Shape;30;p11"/>
          <p:cNvSpPr txBox="1"/>
          <p:nvPr>
            <p:ph idx="1" type="body"/>
          </p:nvPr>
        </p:nvSpPr>
        <p:spPr>
          <a:xfrm>
            <a:off x="350663" y="4940800"/>
            <a:ext cx="3159000" cy="113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365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31" name="Google Shape;31;p11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/>
          <p:nvPr>
            <p:ph type="title"/>
          </p:nvPr>
        </p:nvSpPr>
        <p:spPr>
          <a:xfrm>
            <a:off x="551531" y="1600533"/>
            <a:ext cx="7163700" cy="145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/>
        </p:txBody>
      </p:sp>
      <p:sp>
        <p:nvSpPr>
          <p:cNvPr id="34" name="Google Shape;34;p12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3"/>
          <p:cNvSpPr/>
          <p:nvPr/>
        </p:nvSpPr>
        <p:spPr>
          <a:xfrm>
            <a:off x="5143500" y="-444"/>
            <a:ext cx="5143500" cy="1828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9525" lIns="129525" spcFirstLastPara="1" rIns="129525" wrap="square" tIns="1295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3"/>
          <p:cNvSpPr txBox="1"/>
          <p:nvPr>
            <p:ph type="title"/>
          </p:nvPr>
        </p:nvSpPr>
        <p:spPr>
          <a:xfrm>
            <a:off x="298688" y="4384622"/>
            <a:ext cx="4550700" cy="5270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9525" lIns="129525" spcFirstLastPara="1" rIns="129525" wrap="square" tIns="129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8" name="Google Shape;38;p13"/>
          <p:cNvSpPr txBox="1"/>
          <p:nvPr>
            <p:ph idx="1" type="subTitle"/>
          </p:nvPr>
        </p:nvSpPr>
        <p:spPr>
          <a:xfrm>
            <a:off x="298688" y="9966489"/>
            <a:ext cx="4550700" cy="43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9" name="Google Shape;39;p13"/>
          <p:cNvSpPr txBox="1"/>
          <p:nvPr>
            <p:ph idx="2" type="body"/>
          </p:nvPr>
        </p:nvSpPr>
        <p:spPr>
          <a:xfrm>
            <a:off x="5556938" y="2574489"/>
            <a:ext cx="4316700" cy="1313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-3873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  <a:defRPr/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40" name="Google Shape;40;p13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350663" y="15042044"/>
            <a:ext cx="6748800" cy="215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</a:lstStyle>
          <a:p/>
        </p:txBody>
      </p:sp>
      <p:sp>
        <p:nvSpPr>
          <p:cNvPr id="43" name="Google Shape;43;p14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350663" y="1582311"/>
            <a:ext cx="9585600" cy="20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350663" y="4097689"/>
            <a:ext cx="9585600" cy="121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9525" lIns="129525" spcFirstLastPara="1" rIns="129525" wrap="square" tIns="129525">
            <a:normAutofit/>
          </a:bodyPr>
          <a:lstStyle>
            <a:lvl1pPr indent="-3873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Arial"/>
              <a:buChar char="●"/>
              <a:defRPr b="0" i="0" sz="2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55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■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2" type="sldNum"/>
          </p:nvPr>
        </p:nvSpPr>
        <p:spPr>
          <a:xfrm>
            <a:off x="9531515" y="16580327"/>
            <a:ext cx="6174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9525" lIns="129525" spcFirstLastPara="1" rIns="129525" wrap="square" tIns="1295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5.png"/><Relationship Id="rId8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1eb5e0abb5b_0_2"/>
          <p:cNvSpPr/>
          <p:nvPr/>
        </p:nvSpPr>
        <p:spPr>
          <a:xfrm>
            <a:off x="0" y="36625"/>
            <a:ext cx="10287000" cy="18288000"/>
          </a:xfrm>
          <a:prstGeom prst="rect">
            <a:avLst/>
          </a:prstGeom>
          <a:solidFill>
            <a:srgbClr val="F046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g1eb5e0abb5b_0_2"/>
          <p:cNvPicPr preferRelativeResize="0"/>
          <p:nvPr/>
        </p:nvPicPr>
        <p:blipFill rotWithShape="1">
          <a:blip r:embed="rId3">
            <a:alphaModFix/>
          </a:blip>
          <a:srcRect b="10581" l="6186" r="11873" t="1016"/>
          <a:stretch/>
        </p:blipFill>
        <p:spPr>
          <a:xfrm>
            <a:off x="2116398" y="4134058"/>
            <a:ext cx="6417600" cy="78252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56" name="Google Shape;56;g1eb5e0abb5b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5863" y="3805125"/>
            <a:ext cx="8239376" cy="90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g1eb5e0abb5b_0_2"/>
          <p:cNvSpPr txBox="1"/>
          <p:nvPr/>
        </p:nvSpPr>
        <p:spPr>
          <a:xfrm>
            <a:off x="2136763" y="881750"/>
            <a:ext cx="64176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500">
                <a:solidFill>
                  <a:srgbClr val="824CF4"/>
                </a:solidFill>
                <a:latin typeface="Figtree Black"/>
                <a:ea typeface="Figtree Black"/>
                <a:cs typeface="Figtree Black"/>
                <a:sym typeface="Figtree Black"/>
              </a:rPr>
              <a:t>SEU SONHO</a:t>
            </a:r>
            <a:endParaRPr sz="4500">
              <a:solidFill>
                <a:srgbClr val="824CF4"/>
              </a:solidFill>
              <a:latin typeface="Figtree Black"/>
              <a:ea typeface="Figtree Black"/>
              <a:cs typeface="Figtree Black"/>
              <a:sym typeface="Figtree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500">
                <a:solidFill>
                  <a:srgbClr val="824CF4"/>
                </a:solidFill>
                <a:latin typeface="Figtree Black"/>
                <a:ea typeface="Figtree Black"/>
                <a:cs typeface="Figtree Black"/>
                <a:sym typeface="Figtree Black"/>
              </a:rPr>
              <a:t>GANHA FORÇA </a:t>
            </a:r>
            <a:endParaRPr sz="4500">
              <a:solidFill>
                <a:srgbClr val="824CF4"/>
              </a:solidFill>
              <a:latin typeface="Figtree Black"/>
              <a:ea typeface="Figtree Black"/>
              <a:cs typeface="Figtree Black"/>
              <a:sym typeface="Figtree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50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NO ENSINO </a:t>
            </a:r>
            <a:endParaRPr sz="450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450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MÉDIO INTEGRAL</a:t>
            </a:r>
            <a:endParaRPr sz="450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450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</p:txBody>
      </p:sp>
      <p:pic>
        <p:nvPicPr>
          <p:cNvPr id="58" name="Google Shape;58;g1eb5e0abb5b_0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6850" y="5488925"/>
            <a:ext cx="2265875" cy="34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g1eb5e0abb5b_0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10800000">
            <a:off x="8021125" y="9711100"/>
            <a:ext cx="2265875" cy="3475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1eb5e0abb5b_0_2"/>
          <p:cNvSpPr txBox="1"/>
          <p:nvPr/>
        </p:nvSpPr>
        <p:spPr>
          <a:xfrm>
            <a:off x="1988750" y="12500725"/>
            <a:ext cx="6718200" cy="32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800">
                <a:solidFill>
                  <a:srgbClr val="40E3AF"/>
                </a:solidFill>
                <a:latin typeface="Figtree Black"/>
                <a:ea typeface="Figtree Black"/>
                <a:cs typeface="Figtree Black"/>
                <a:sym typeface="Figtree Black"/>
              </a:rPr>
              <a:t>Últimos dias para fazer </a:t>
            </a:r>
            <a:endParaRPr sz="3800">
              <a:solidFill>
                <a:srgbClr val="40E3AF"/>
              </a:solidFill>
              <a:latin typeface="Figtree Black"/>
              <a:ea typeface="Figtree Black"/>
              <a:cs typeface="Figtree Black"/>
              <a:sym typeface="Figtree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800">
                <a:solidFill>
                  <a:srgbClr val="40E3AF"/>
                </a:solidFill>
                <a:latin typeface="Figtree Black"/>
                <a:ea typeface="Figtree Black"/>
                <a:cs typeface="Figtree Black"/>
                <a:sym typeface="Figtree Black"/>
              </a:rPr>
              <a:t>sua matrícula.</a:t>
            </a:r>
            <a:endParaRPr sz="3800">
              <a:solidFill>
                <a:srgbClr val="40E3AF"/>
              </a:solidFill>
              <a:latin typeface="Figtree Black"/>
              <a:ea typeface="Figtree Black"/>
              <a:cs typeface="Figtree Black"/>
              <a:sym typeface="Figtree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3800">
                <a:solidFill>
                  <a:schemeClr val="lt1"/>
                </a:solidFill>
                <a:latin typeface="Figtree Black"/>
                <a:ea typeface="Figtree Black"/>
                <a:cs typeface="Figtree Black"/>
                <a:sym typeface="Figtree Black"/>
              </a:rPr>
              <a:t>Hora de crescer sem pressa, tudo no seu tempo!</a:t>
            </a:r>
            <a:endParaRPr sz="3800">
              <a:solidFill>
                <a:schemeClr val="lt1"/>
              </a:solidFill>
              <a:latin typeface="Figtree Black"/>
              <a:ea typeface="Figtree Black"/>
              <a:cs typeface="Figtree Black"/>
              <a:sym typeface="Figtree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5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sz="4500">
              <a:solidFill>
                <a:schemeClr val="lt1"/>
              </a:solidFill>
              <a:latin typeface="Figtree"/>
              <a:ea typeface="Figtree"/>
              <a:cs typeface="Figtree"/>
              <a:sym typeface="Figtree"/>
            </a:endParaRPr>
          </a:p>
        </p:txBody>
      </p:sp>
      <p:sp>
        <p:nvSpPr>
          <p:cNvPr id="61" name="Google Shape;61;g1eb5e0abb5b_0_2"/>
          <p:cNvSpPr txBox="1"/>
          <p:nvPr/>
        </p:nvSpPr>
        <p:spPr>
          <a:xfrm>
            <a:off x="1966100" y="15072325"/>
            <a:ext cx="6718200" cy="10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800">
                <a:solidFill>
                  <a:srgbClr val="824CF4"/>
                </a:solidFill>
                <a:highlight>
                  <a:srgbClr val="40E3AF"/>
                </a:highlight>
                <a:latin typeface="Figtree Black"/>
                <a:ea typeface="Figtree Black"/>
                <a:cs typeface="Figtree Black"/>
                <a:sym typeface="Figtree Black"/>
              </a:rPr>
              <a:t>FAÇA SUA MATRÍCULA!</a:t>
            </a:r>
            <a:endParaRPr sz="4500">
              <a:solidFill>
                <a:srgbClr val="824CF4"/>
              </a:solidFill>
              <a:highlight>
                <a:srgbClr val="40E3AF"/>
              </a:highlight>
              <a:latin typeface="Figtree"/>
              <a:ea typeface="Figtree"/>
              <a:cs typeface="Figtree"/>
              <a:sym typeface="Figtree"/>
            </a:endParaRPr>
          </a:p>
        </p:txBody>
      </p:sp>
      <p:pic>
        <p:nvPicPr>
          <p:cNvPr id="62" name="Google Shape;62;g1eb5e0abb5b_0_2"/>
          <p:cNvPicPr preferRelativeResize="0"/>
          <p:nvPr/>
        </p:nvPicPr>
        <p:blipFill rotWithShape="1">
          <a:blip r:embed="rId6">
            <a:alphaModFix/>
          </a:blip>
          <a:srcRect b="61881" l="0" r="0" t="0"/>
          <a:stretch/>
        </p:blipFill>
        <p:spPr>
          <a:xfrm>
            <a:off x="2008125" y="16746900"/>
            <a:ext cx="6270725" cy="177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1eb5e0abb5b_0_2"/>
          <p:cNvPicPr preferRelativeResize="0"/>
          <p:nvPr/>
        </p:nvPicPr>
        <p:blipFill rotWithShape="1">
          <a:blip r:embed="rId7">
            <a:alphaModFix/>
          </a:blip>
          <a:srcRect b="0" l="0" r="39002" t="0"/>
          <a:stretch/>
        </p:blipFill>
        <p:spPr>
          <a:xfrm>
            <a:off x="8534001" y="14159100"/>
            <a:ext cx="1753000" cy="289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g1eb5e0abb5b_0_2"/>
          <p:cNvPicPr preferRelativeResize="0"/>
          <p:nvPr/>
        </p:nvPicPr>
        <p:blipFill rotWithShape="1">
          <a:blip r:embed="rId8">
            <a:alphaModFix/>
          </a:blip>
          <a:srcRect b="0" l="26661" r="-6533" t="0"/>
          <a:stretch/>
        </p:blipFill>
        <p:spPr>
          <a:xfrm>
            <a:off x="0" y="1021225"/>
            <a:ext cx="2116400" cy="265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