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28203525" cx="16992600"/>
  <p:notesSz cx="6858000" cy="9144000"/>
  <p:embeddedFontLst>
    <p:embeddedFont>
      <p:font typeface="Figtre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883">
          <p15:clr>
            <a:srgbClr val="747775"/>
          </p15:clr>
        </p15:guide>
        <p15:guide id="2" pos="53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883" orient="horz"/>
        <p:guide pos="53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igtree-boldItalic.fntdata"/><Relationship Id="rId10" Type="http://schemas.openxmlformats.org/officeDocument/2006/relationships/font" Target="fonts/Figtree-italic.fntdata"/><Relationship Id="rId9" Type="http://schemas.openxmlformats.org/officeDocument/2006/relationships/font" Target="fonts/Figtre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Figtr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96340" y="685800"/>
            <a:ext cx="206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396340" y="685800"/>
            <a:ext cx="206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b3b5114cd_0_11:notes"/>
          <p:cNvSpPr/>
          <p:nvPr>
            <p:ph idx="2" type="sldImg"/>
          </p:nvPr>
        </p:nvSpPr>
        <p:spPr>
          <a:xfrm>
            <a:off x="2396340" y="685800"/>
            <a:ext cx="206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b3b5114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258" y="4082753"/>
            <a:ext cx="15834000" cy="11255100"/>
          </a:xfrm>
          <a:prstGeom prst="rect">
            <a:avLst/>
          </a:prstGeom>
        </p:spPr>
        <p:txBody>
          <a:bodyPr anchorCtr="0" anchor="b" bIns="280375" lIns="280375" spcFirstLastPara="1" rIns="280375" wrap="square" tIns="28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243" y="15540452"/>
            <a:ext cx="15834000" cy="43461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79243" y="6065252"/>
            <a:ext cx="15834000" cy="10766400"/>
          </a:xfrm>
          <a:prstGeom prst="rect">
            <a:avLst/>
          </a:prstGeom>
        </p:spPr>
        <p:txBody>
          <a:bodyPr anchorCtr="0" anchor="b" bIns="280375" lIns="280375" spcFirstLastPara="1" rIns="280375" wrap="square" tIns="28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800"/>
              <a:buNone/>
              <a:defRPr sz="36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79243" y="17284700"/>
            <a:ext cx="15834000" cy="71328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577850" lvl="0" marL="457200" algn="ctr">
              <a:spcBef>
                <a:spcPts val="0"/>
              </a:spcBef>
              <a:spcAft>
                <a:spcPts val="0"/>
              </a:spcAft>
              <a:buSzPts val="5500"/>
              <a:buChar char="●"/>
              <a:defRPr/>
            </a:lvl1pPr>
            <a:lvl2pPr indent="-501650" lvl="1" marL="91440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indent="-501650" lvl="2" marL="1371600" algn="ctr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3pPr>
            <a:lvl4pPr indent="-501650" lvl="3" marL="1828800" algn="ctr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4pPr>
            <a:lvl5pPr indent="-501650" lvl="4" marL="228600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5pPr>
            <a:lvl6pPr indent="-501650" lvl="5" marL="2743200" algn="ctr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6pPr>
            <a:lvl7pPr indent="-501650" lvl="6" marL="3200400" algn="ctr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7pPr>
            <a:lvl8pPr indent="-501650" lvl="7" marL="365760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8pPr>
            <a:lvl9pPr indent="-501650" lvl="8" marL="4114800" algn="ctr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79243" y="11793828"/>
            <a:ext cx="15834000" cy="46158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79243" y="2440220"/>
            <a:ext cx="15834000" cy="31404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79243" y="6319405"/>
            <a:ext cx="15834000" cy="187332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577850" lvl="0" marL="457200">
              <a:spcBef>
                <a:spcPts val="0"/>
              </a:spcBef>
              <a:spcAft>
                <a:spcPts val="0"/>
              </a:spcAft>
              <a:buSzPts val="5500"/>
              <a:buChar char="●"/>
              <a:defRPr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79243" y="2440220"/>
            <a:ext cx="15834000" cy="31404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79243" y="6319405"/>
            <a:ext cx="7433100" cy="187332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980210" y="6319405"/>
            <a:ext cx="7433100" cy="187332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 sz="4300"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79243" y="2440220"/>
            <a:ext cx="15834000" cy="31404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79242" y="3046540"/>
            <a:ext cx="5218200" cy="4143900"/>
          </a:xfrm>
          <a:prstGeom prst="rect">
            <a:avLst/>
          </a:prstGeom>
        </p:spPr>
        <p:txBody>
          <a:bodyPr anchorCtr="0" anchor="b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79242" y="7619640"/>
            <a:ext cx="5218200" cy="174336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 sz="3700"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 sz="3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11048" y="2468323"/>
            <a:ext cx="11833500" cy="224313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496300" y="-685"/>
            <a:ext cx="8496300" cy="2820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80375" lIns="280375" spcFirstLastPara="1" rIns="280375" wrap="square" tIns="280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93388" y="6761910"/>
            <a:ext cx="7517400" cy="8127900"/>
          </a:xfrm>
          <a:prstGeom prst="rect">
            <a:avLst/>
          </a:prstGeom>
        </p:spPr>
        <p:txBody>
          <a:bodyPr anchorCtr="0" anchor="b" bIns="280375" lIns="280375" spcFirstLastPara="1" rIns="280375" wrap="square" tIns="28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93388" y="15370195"/>
            <a:ext cx="7517400" cy="6772500"/>
          </a:xfrm>
          <a:prstGeom prst="rect">
            <a:avLst/>
          </a:prstGeom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179238" y="3970345"/>
            <a:ext cx="7130400" cy="202614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indent="-577850" lvl="0" marL="457200">
              <a:spcBef>
                <a:spcPts val="0"/>
              </a:spcBef>
              <a:spcAft>
                <a:spcPts val="0"/>
              </a:spcAft>
              <a:buSzPts val="5500"/>
              <a:buChar char="●"/>
              <a:defRPr/>
            </a:lvl1pPr>
            <a:lvl2pPr indent="-501650" lvl="1" marL="9144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indent="-501650" lvl="2" marL="13716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3pPr>
            <a:lvl4pPr indent="-501650" lvl="3" marL="18288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4pPr>
            <a:lvl5pPr indent="-501650" lvl="4" marL="22860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5pPr>
            <a:lvl6pPr indent="-501650" lvl="5" marL="27432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6pPr>
            <a:lvl7pPr indent="-501650" lvl="6" marL="32004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7pPr>
            <a:lvl8pPr indent="-501650" lvl="7" marL="365760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79243" y="23197653"/>
            <a:ext cx="11147700" cy="33180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79243" y="2440220"/>
            <a:ext cx="15834000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375" lIns="280375" spcFirstLastPara="1" rIns="280375" wrap="square" tIns="280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79243" y="6319405"/>
            <a:ext cx="15834000" cy="18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0375" lIns="280375" spcFirstLastPara="1" rIns="280375" wrap="square" tIns="280375">
            <a:normAutofit/>
          </a:bodyPr>
          <a:lstStyle>
            <a:lvl1pPr indent="-577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Char char="●"/>
              <a:defRPr sz="5500">
                <a:solidFill>
                  <a:schemeClr val="dk2"/>
                </a:solidFill>
              </a:defRPr>
            </a:lvl1pPr>
            <a:lvl2pPr indent="-5016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○"/>
              <a:defRPr sz="4300">
                <a:solidFill>
                  <a:schemeClr val="dk2"/>
                </a:solidFill>
              </a:defRPr>
            </a:lvl2pPr>
            <a:lvl3pPr indent="-5016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■"/>
              <a:defRPr sz="4300">
                <a:solidFill>
                  <a:schemeClr val="dk2"/>
                </a:solidFill>
              </a:defRPr>
            </a:lvl3pPr>
            <a:lvl4pPr indent="-5016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●"/>
              <a:defRPr sz="4300">
                <a:solidFill>
                  <a:schemeClr val="dk2"/>
                </a:solidFill>
              </a:defRPr>
            </a:lvl4pPr>
            <a:lvl5pPr indent="-5016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○"/>
              <a:defRPr sz="4300">
                <a:solidFill>
                  <a:schemeClr val="dk2"/>
                </a:solidFill>
              </a:defRPr>
            </a:lvl5pPr>
            <a:lvl6pPr indent="-5016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■"/>
              <a:defRPr sz="4300">
                <a:solidFill>
                  <a:schemeClr val="dk2"/>
                </a:solidFill>
              </a:defRPr>
            </a:lvl6pPr>
            <a:lvl7pPr indent="-5016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●"/>
              <a:defRPr sz="4300">
                <a:solidFill>
                  <a:schemeClr val="dk2"/>
                </a:solidFill>
              </a:defRPr>
            </a:lvl7pPr>
            <a:lvl8pPr indent="-5016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○"/>
              <a:defRPr sz="4300">
                <a:solidFill>
                  <a:schemeClr val="dk2"/>
                </a:solidFill>
              </a:defRPr>
            </a:lvl8pPr>
            <a:lvl9pPr indent="-5016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■"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744651" y="25569972"/>
            <a:ext cx="1019700" cy="21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0375" lIns="280375" spcFirstLastPara="1" rIns="280375" wrap="square" tIns="280375">
            <a:normAutofit/>
          </a:bodyPr>
          <a:lstStyle>
            <a:lvl1pPr lvl="0" algn="r">
              <a:buNone/>
              <a:defRPr sz="3100">
                <a:solidFill>
                  <a:schemeClr val="dk2"/>
                </a:solidFill>
              </a:defRPr>
            </a:lvl1pPr>
            <a:lvl2pPr lvl="1" algn="r">
              <a:buNone/>
              <a:defRPr sz="3100">
                <a:solidFill>
                  <a:schemeClr val="dk2"/>
                </a:solidFill>
              </a:defRPr>
            </a:lvl2pPr>
            <a:lvl3pPr lvl="2" algn="r">
              <a:buNone/>
              <a:defRPr sz="3100">
                <a:solidFill>
                  <a:schemeClr val="dk2"/>
                </a:solidFill>
              </a:defRPr>
            </a:lvl3pPr>
            <a:lvl4pPr lvl="3" algn="r">
              <a:buNone/>
              <a:defRPr sz="3100">
                <a:solidFill>
                  <a:schemeClr val="dk2"/>
                </a:solidFill>
              </a:defRPr>
            </a:lvl4pPr>
            <a:lvl5pPr lvl="4" algn="r">
              <a:buNone/>
              <a:defRPr sz="3100">
                <a:solidFill>
                  <a:schemeClr val="dk2"/>
                </a:solidFill>
              </a:defRPr>
            </a:lvl5pPr>
            <a:lvl6pPr lvl="5" algn="r">
              <a:buNone/>
              <a:defRPr sz="3100">
                <a:solidFill>
                  <a:schemeClr val="dk2"/>
                </a:solidFill>
              </a:defRPr>
            </a:lvl6pPr>
            <a:lvl7pPr lvl="6" algn="r">
              <a:buNone/>
              <a:defRPr sz="3100">
                <a:solidFill>
                  <a:schemeClr val="dk2"/>
                </a:solidFill>
              </a:defRPr>
            </a:lvl7pPr>
            <a:lvl8pPr lvl="7" algn="r">
              <a:buNone/>
              <a:defRPr sz="3100">
                <a:solidFill>
                  <a:schemeClr val="dk2"/>
                </a:solidFill>
              </a:defRPr>
            </a:lvl8pPr>
            <a:lvl9pPr lvl="8" algn="r">
              <a:buNone/>
              <a:defRPr sz="3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36625"/>
            <a:ext cx="16992600" cy="282036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0581" l="6186" r="11873" t="1016"/>
          <a:stretch/>
        </p:blipFill>
        <p:spPr>
          <a:xfrm>
            <a:off x="3451099" y="945608"/>
            <a:ext cx="10724100" cy="130770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75" y="395950"/>
            <a:ext cx="13768376" cy="150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9741" y="1505789"/>
            <a:ext cx="2170543" cy="217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2975" y="9902993"/>
            <a:ext cx="2349871" cy="235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89634" y="7238642"/>
            <a:ext cx="2645064" cy="266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2401" y="15340574"/>
            <a:ext cx="9648400" cy="844019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343251" y="24704125"/>
            <a:ext cx="85365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900">
                <a:solidFill>
                  <a:srgbClr val="5CEFAB"/>
                </a:solidFill>
                <a:latin typeface="Figtree"/>
                <a:ea typeface="Figtree"/>
                <a:cs typeface="Figtree"/>
                <a:sym typeface="Figtree"/>
              </a:rPr>
              <a:t>Essa oportunidade é sua!</a:t>
            </a:r>
            <a:endParaRPr b="1" sz="3900">
              <a:solidFill>
                <a:srgbClr val="5CEFAB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9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Conheça as vantagens de escolher </a:t>
            </a:r>
            <a:endParaRPr sz="39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9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o Ensino Médio Integral.</a:t>
            </a:r>
            <a:endParaRPr sz="39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9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36625"/>
            <a:ext cx="16992600" cy="28203600"/>
          </a:xfrm>
          <a:prstGeom prst="rect">
            <a:avLst/>
          </a:prstGeom>
          <a:solidFill>
            <a:srgbClr val="5CEFA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4194475"/>
            <a:ext cx="11695500" cy="110085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385675" y="18674713"/>
            <a:ext cx="109176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9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Sua jornada começa aqui. Matricule-se no Ensino Médio Integral e faça parte </a:t>
            </a:r>
            <a:endParaRPr b="1" sz="39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9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de uma comunidade de aprendizado. </a:t>
            </a:r>
            <a:endParaRPr b="1" sz="39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9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Aqui, você é a evolução!</a:t>
            </a:r>
            <a:endParaRPr b="1" sz="39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62729" l="0" r="0" t="0"/>
          <a:stretch/>
        </p:blipFill>
        <p:spPr>
          <a:xfrm>
            <a:off x="1832300" y="24504800"/>
            <a:ext cx="13328000" cy="36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17189" r="13075" t="0"/>
          <a:stretch/>
        </p:blipFill>
        <p:spPr>
          <a:xfrm>
            <a:off x="50025" y="4744125"/>
            <a:ext cx="10917601" cy="99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7510425" y="6332475"/>
            <a:ext cx="8916000" cy="11326800"/>
          </a:xfrm>
          <a:prstGeom prst="roundRect">
            <a:avLst>
              <a:gd fmla="val 16667" name="adj"/>
            </a:avLst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897125" y="9294200"/>
            <a:ext cx="8142600" cy="5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Figtree"/>
              <a:buChar char="●"/>
            </a:pPr>
            <a:r>
              <a:rPr lang="pt-BR" sz="3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Desenvolvimento de habilidades valiosas para a escola e para a vida </a:t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Figtree"/>
              <a:buChar char="●"/>
            </a:pPr>
            <a:r>
              <a:rPr lang="pt-BR" sz="3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Atenção de toda comunidade escolar dedicada a superar desafios </a:t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Figtree"/>
              <a:buChar char="●"/>
            </a:pPr>
            <a:r>
              <a:rPr lang="pt-BR" sz="3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Alimentação para ter energia </a:t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Figtree"/>
              <a:buChar char="●"/>
            </a:pPr>
            <a:r>
              <a:rPr lang="pt-BR" sz="3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Projeto de vida para alcançar seus objetivos </a:t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463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Figtree"/>
              <a:buChar char="●"/>
            </a:pPr>
            <a:r>
              <a:rPr lang="pt-BR" sz="37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Segurança para os pais trabalharem tranquilamente durante o dia </a:t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320297" y="7398625"/>
            <a:ext cx="68400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3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No Integral, você tem acesso a:</a:t>
            </a:r>
            <a:endParaRPr b="1" sz="43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61875" y="1485050"/>
            <a:ext cx="109176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700">
                <a:solidFill>
                  <a:srgbClr val="824CF4"/>
                </a:solidFill>
                <a:highlight>
                  <a:schemeClr val="lt1"/>
                </a:highlight>
                <a:latin typeface="Figtree"/>
                <a:ea typeface="Figtree"/>
                <a:cs typeface="Figtree"/>
                <a:sym typeface="Figtree"/>
              </a:rPr>
              <a:t>FAÇA SUA MATRÍCULA</a:t>
            </a:r>
            <a:endParaRPr b="1" sz="7700">
              <a:solidFill>
                <a:srgbClr val="824CF4"/>
              </a:solidFill>
              <a:highlight>
                <a:schemeClr val="lt1"/>
              </a:highlight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832250" y="22360525"/>
            <a:ext cx="133281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9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QUER SABER MAIS?  </a:t>
            </a:r>
            <a:r>
              <a:rPr b="1" lang="pt-BR" sz="3900">
                <a:solidFill>
                  <a:srgbClr val="824CF4"/>
                </a:solidFill>
                <a:highlight>
                  <a:schemeClr val="lt1"/>
                </a:highlight>
                <a:latin typeface="Figtree"/>
                <a:ea typeface="Figtree"/>
                <a:cs typeface="Figtree"/>
                <a:sym typeface="Figtree"/>
              </a:rPr>
              <a:t> www.nomedosite.com.br</a:t>
            </a:r>
            <a:endParaRPr b="1" sz="3900">
              <a:solidFill>
                <a:srgbClr val="824CF4"/>
              </a:solidFill>
              <a:highlight>
                <a:schemeClr val="lt1"/>
              </a:highlight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0321" y="3071529"/>
            <a:ext cx="2645064" cy="266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141" y="13787964"/>
            <a:ext cx="2170543" cy="217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