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</p:sldIdLst>
  <p:sldSz cy="15120000" cx="10440000"/>
  <p:notesSz cx="6858000" cy="9144000"/>
  <p:embeddedFontLst>
    <p:embeddedFont>
      <p:font typeface="Figtree"/>
      <p:regular r:id="rId8"/>
      <p:bold r:id="rId9"/>
      <p:italic r:id="rId10"/>
      <p:boldItalic r:id="rId11"/>
    </p:embeddedFont>
    <p:embeddedFont>
      <p:font typeface="Figtree ExtraBold"/>
      <p:bold r:id="rId12"/>
      <p:boldItalic r:id="rId13"/>
    </p:embeddedFont>
    <p:embeddedFont>
      <p:font typeface="Figtree Black"/>
      <p:bold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4762">
          <p15:clr>
            <a:srgbClr val="747775"/>
          </p15:clr>
        </p15:guide>
        <p15:guide id="2" pos="3288">
          <p15:clr>
            <a:srgbClr val="747775"/>
          </p15:clr>
        </p15:guide>
      </p15:sldGuideLst>
    </p:ext>
    <p:ext uri="GoogleSlidesCustomDataVersion2">
      <go:slidesCustomData xmlns:go="http://customooxmlschemas.google.com/" r:id="rId16" roundtripDataSignature="AMtx7mhe8EGI1+RaJQjklP9YramPKfvll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4762" orient="horz"/>
        <p:guide pos="328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Figtree-boldItalic.fntdata"/><Relationship Id="rId10" Type="http://schemas.openxmlformats.org/officeDocument/2006/relationships/font" Target="fonts/Figtree-italic.fntdata"/><Relationship Id="rId13" Type="http://schemas.openxmlformats.org/officeDocument/2006/relationships/font" Target="fonts/FigtreeExtraBold-boldItalic.fntdata"/><Relationship Id="rId12" Type="http://schemas.openxmlformats.org/officeDocument/2006/relationships/font" Target="fonts/FigtreeExtraBold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Figtree-bold.fntdata"/><Relationship Id="rId15" Type="http://schemas.openxmlformats.org/officeDocument/2006/relationships/font" Target="fonts/FigtreeBlack-boldItalic.fntdata"/><Relationship Id="rId14" Type="http://schemas.openxmlformats.org/officeDocument/2006/relationships/font" Target="fonts/FigtreeBlack-bold.fntdata"/><Relationship Id="rId16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font" Target="fonts/Figtree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45502" y="685800"/>
            <a:ext cx="236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2245502" y="685800"/>
            <a:ext cx="236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:notes"/>
          <p:cNvSpPr/>
          <p:nvPr>
            <p:ph idx="2" type="sldImg"/>
          </p:nvPr>
        </p:nvSpPr>
        <p:spPr>
          <a:xfrm>
            <a:off x="2245502" y="685800"/>
            <a:ext cx="236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8" name="Google Shape;6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"/>
          <p:cNvSpPr txBox="1"/>
          <p:nvPr>
            <p:ph type="ctrTitle"/>
          </p:nvPr>
        </p:nvSpPr>
        <p:spPr>
          <a:xfrm>
            <a:off x="355887" y="2188777"/>
            <a:ext cx="9728100" cy="6033900"/>
          </a:xfrm>
          <a:prstGeom prst="rect">
            <a:avLst/>
          </a:prstGeom>
          <a:noFill/>
          <a:ln>
            <a:noFill/>
          </a:ln>
        </p:spPr>
        <p:txBody>
          <a:bodyPr anchorCtr="0" anchor="b" bIns="159175" lIns="159175" spcFirstLastPara="1" rIns="159175" wrap="square" tIns="1591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100"/>
              <a:buNone/>
              <a:defRPr sz="9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100"/>
              <a:buNone/>
              <a:defRPr sz="9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100"/>
              <a:buNone/>
              <a:defRPr sz="9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100"/>
              <a:buNone/>
              <a:defRPr sz="9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100"/>
              <a:buNone/>
              <a:defRPr sz="9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100"/>
              <a:buNone/>
              <a:defRPr sz="9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100"/>
              <a:buNone/>
              <a:defRPr sz="9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100"/>
              <a:buNone/>
              <a:defRPr sz="9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100"/>
              <a:buNone/>
              <a:defRPr sz="9100"/>
            </a:lvl9pPr>
          </a:lstStyle>
          <a:p/>
        </p:txBody>
      </p:sp>
      <p:sp>
        <p:nvSpPr>
          <p:cNvPr id="11" name="Google Shape;11;p4"/>
          <p:cNvSpPr txBox="1"/>
          <p:nvPr>
            <p:ph idx="1" type="subTitle"/>
          </p:nvPr>
        </p:nvSpPr>
        <p:spPr>
          <a:xfrm>
            <a:off x="355878" y="8331286"/>
            <a:ext cx="9728100" cy="2330100"/>
          </a:xfrm>
          <a:prstGeom prst="rect">
            <a:avLst/>
          </a:prstGeom>
          <a:noFill/>
          <a:ln>
            <a:noFill/>
          </a:ln>
        </p:spPr>
        <p:txBody>
          <a:bodyPr anchorCtr="0" anchor="t" bIns="159175" lIns="159175" spcFirstLastPara="1" rIns="159175" wrap="square" tIns="1591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9pPr>
          </a:lstStyle>
          <a:p/>
        </p:txBody>
      </p:sp>
      <p:sp>
        <p:nvSpPr>
          <p:cNvPr id="12" name="Google Shape;12;p4"/>
          <p:cNvSpPr txBox="1"/>
          <p:nvPr>
            <p:ph idx="12" type="sldNum"/>
          </p:nvPr>
        </p:nvSpPr>
        <p:spPr>
          <a:xfrm>
            <a:off x="9673279" y="13708144"/>
            <a:ext cx="626400" cy="115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59175" lIns="159175" spcFirstLastPara="1" rIns="159175" wrap="square" tIns="1591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3"/>
          <p:cNvSpPr txBox="1"/>
          <p:nvPr>
            <p:ph hasCustomPrompt="1" type="title"/>
          </p:nvPr>
        </p:nvSpPr>
        <p:spPr>
          <a:xfrm>
            <a:off x="355878" y="3251601"/>
            <a:ext cx="9728100" cy="5772000"/>
          </a:xfrm>
          <a:prstGeom prst="rect">
            <a:avLst/>
          </a:prstGeom>
          <a:noFill/>
          <a:ln>
            <a:noFill/>
          </a:ln>
        </p:spPr>
        <p:txBody>
          <a:bodyPr anchorCtr="0" anchor="b" bIns="159175" lIns="159175" spcFirstLastPara="1" rIns="159175" wrap="square" tIns="1591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900"/>
              <a:buNone/>
              <a:defRPr sz="20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900"/>
              <a:buNone/>
              <a:defRPr sz="20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900"/>
              <a:buNone/>
              <a:defRPr sz="20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900"/>
              <a:buNone/>
              <a:defRPr sz="20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900"/>
              <a:buNone/>
              <a:defRPr sz="20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900"/>
              <a:buNone/>
              <a:defRPr sz="20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900"/>
              <a:buNone/>
              <a:defRPr sz="20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900"/>
              <a:buNone/>
              <a:defRPr sz="20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900"/>
              <a:buNone/>
              <a:defRPr sz="20900"/>
            </a:lvl9pPr>
          </a:lstStyle>
          <a:p>
            <a:r>
              <a:t>xx%</a:t>
            </a:r>
          </a:p>
        </p:txBody>
      </p:sp>
      <p:sp>
        <p:nvSpPr>
          <p:cNvPr id="46" name="Google Shape;46;p13"/>
          <p:cNvSpPr txBox="1"/>
          <p:nvPr>
            <p:ph idx="1" type="body"/>
          </p:nvPr>
        </p:nvSpPr>
        <p:spPr>
          <a:xfrm>
            <a:off x="355878" y="9266383"/>
            <a:ext cx="9728100" cy="38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159175" lIns="159175" spcFirstLastPara="1" rIns="159175" wrap="square" tIns="159175">
            <a:normAutofit/>
          </a:bodyPr>
          <a:lstStyle>
            <a:lvl1pPr indent="-42545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Char char="●"/>
              <a:defRPr/>
            </a:lvl1pPr>
            <a:lvl2pPr indent="-3810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47" name="Google Shape;47;p13"/>
          <p:cNvSpPr txBox="1"/>
          <p:nvPr>
            <p:ph idx="12" type="sldNum"/>
          </p:nvPr>
        </p:nvSpPr>
        <p:spPr>
          <a:xfrm>
            <a:off x="9673279" y="13708144"/>
            <a:ext cx="626400" cy="115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59175" lIns="159175" spcFirstLastPara="1" rIns="159175" wrap="square" tIns="1591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4"/>
          <p:cNvSpPr txBox="1"/>
          <p:nvPr>
            <p:ph idx="12" type="sldNum"/>
          </p:nvPr>
        </p:nvSpPr>
        <p:spPr>
          <a:xfrm>
            <a:off x="9673279" y="13708144"/>
            <a:ext cx="626400" cy="115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59175" lIns="159175" spcFirstLastPara="1" rIns="159175" wrap="square" tIns="1591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5"/>
          <p:cNvSpPr txBox="1"/>
          <p:nvPr>
            <p:ph type="title"/>
          </p:nvPr>
        </p:nvSpPr>
        <p:spPr>
          <a:xfrm>
            <a:off x="355878" y="6322709"/>
            <a:ext cx="9728100" cy="247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59175" lIns="159175" spcFirstLastPara="1" rIns="159175" wrap="square" tIns="1591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9pPr>
          </a:lstStyle>
          <a:p/>
        </p:txBody>
      </p:sp>
      <p:sp>
        <p:nvSpPr>
          <p:cNvPr id="15" name="Google Shape;15;p5"/>
          <p:cNvSpPr txBox="1"/>
          <p:nvPr>
            <p:ph idx="12" type="sldNum"/>
          </p:nvPr>
        </p:nvSpPr>
        <p:spPr>
          <a:xfrm>
            <a:off x="9673279" y="13708144"/>
            <a:ext cx="626400" cy="115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59175" lIns="159175" spcFirstLastPara="1" rIns="159175" wrap="square" tIns="1591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6"/>
          <p:cNvSpPr txBox="1"/>
          <p:nvPr>
            <p:ph type="title"/>
          </p:nvPr>
        </p:nvSpPr>
        <p:spPr>
          <a:xfrm>
            <a:off x="355878" y="1308210"/>
            <a:ext cx="9728100" cy="168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59175" lIns="159175" spcFirstLastPara="1" rIns="159175" wrap="square" tIns="1591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9pPr>
          </a:lstStyle>
          <a:p/>
        </p:txBody>
      </p:sp>
      <p:sp>
        <p:nvSpPr>
          <p:cNvPr id="18" name="Google Shape;18;p6"/>
          <p:cNvSpPr txBox="1"/>
          <p:nvPr>
            <p:ph idx="1" type="body"/>
          </p:nvPr>
        </p:nvSpPr>
        <p:spPr>
          <a:xfrm>
            <a:off x="355878" y="3387853"/>
            <a:ext cx="9728100" cy="100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159175" lIns="159175" spcFirstLastPara="1" rIns="159175" wrap="square" tIns="159175">
            <a:normAutofit/>
          </a:bodyPr>
          <a:lstStyle>
            <a:lvl1pPr indent="-4254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Char char="●"/>
              <a:defRPr/>
            </a:lvl1pPr>
            <a:lvl2pPr indent="-3810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19" name="Google Shape;19;p6"/>
          <p:cNvSpPr txBox="1"/>
          <p:nvPr>
            <p:ph idx="12" type="sldNum"/>
          </p:nvPr>
        </p:nvSpPr>
        <p:spPr>
          <a:xfrm>
            <a:off x="9673279" y="13708144"/>
            <a:ext cx="626400" cy="115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59175" lIns="159175" spcFirstLastPara="1" rIns="159175" wrap="square" tIns="1591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7"/>
          <p:cNvSpPr txBox="1"/>
          <p:nvPr>
            <p:ph type="title"/>
          </p:nvPr>
        </p:nvSpPr>
        <p:spPr>
          <a:xfrm>
            <a:off x="355878" y="1308210"/>
            <a:ext cx="9728100" cy="168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59175" lIns="159175" spcFirstLastPara="1" rIns="159175" wrap="square" tIns="1591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9pPr>
          </a:lstStyle>
          <a:p/>
        </p:txBody>
      </p:sp>
      <p:sp>
        <p:nvSpPr>
          <p:cNvPr id="22" name="Google Shape;22;p7"/>
          <p:cNvSpPr txBox="1"/>
          <p:nvPr>
            <p:ph idx="1" type="body"/>
          </p:nvPr>
        </p:nvSpPr>
        <p:spPr>
          <a:xfrm>
            <a:off x="355878" y="3387853"/>
            <a:ext cx="4566900" cy="100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159175" lIns="159175" spcFirstLastPara="1" rIns="159175" wrap="square" tIns="159175">
            <a:norm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619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2pPr>
            <a:lvl3pPr indent="-3619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3pPr>
            <a:lvl4pPr indent="-3619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4pPr>
            <a:lvl5pPr indent="-3619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5pPr>
            <a:lvl6pPr indent="-3619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6pPr>
            <a:lvl7pPr indent="-3619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7pPr>
            <a:lvl8pPr indent="-3619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8pPr>
            <a:lvl9pPr indent="-3619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9pPr>
          </a:lstStyle>
          <a:p/>
        </p:txBody>
      </p:sp>
      <p:sp>
        <p:nvSpPr>
          <p:cNvPr id="23" name="Google Shape;23;p7"/>
          <p:cNvSpPr txBox="1"/>
          <p:nvPr>
            <p:ph idx="2" type="body"/>
          </p:nvPr>
        </p:nvSpPr>
        <p:spPr>
          <a:xfrm>
            <a:off x="5517307" y="3387853"/>
            <a:ext cx="4566900" cy="100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159175" lIns="159175" spcFirstLastPara="1" rIns="159175" wrap="square" tIns="159175">
            <a:norm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619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2pPr>
            <a:lvl3pPr indent="-3619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3pPr>
            <a:lvl4pPr indent="-3619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4pPr>
            <a:lvl5pPr indent="-3619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5pPr>
            <a:lvl6pPr indent="-3619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6pPr>
            <a:lvl7pPr indent="-3619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7pPr>
            <a:lvl8pPr indent="-3619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8pPr>
            <a:lvl9pPr indent="-3619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9pPr>
          </a:lstStyle>
          <a:p/>
        </p:txBody>
      </p:sp>
      <p:sp>
        <p:nvSpPr>
          <p:cNvPr id="24" name="Google Shape;24;p7"/>
          <p:cNvSpPr txBox="1"/>
          <p:nvPr>
            <p:ph idx="12" type="sldNum"/>
          </p:nvPr>
        </p:nvSpPr>
        <p:spPr>
          <a:xfrm>
            <a:off x="9673279" y="13708144"/>
            <a:ext cx="626400" cy="115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59175" lIns="159175" spcFirstLastPara="1" rIns="159175" wrap="square" tIns="1591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8"/>
          <p:cNvSpPr txBox="1"/>
          <p:nvPr>
            <p:ph type="title"/>
          </p:nvPr>
        </p:nvSpPr>
        <p:spPr>
          <a:xfrm>
            <a:off x="355878" y="1308210"/>
            <a:ext cx="9728100" cy="168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59175" lIns="159175" spcFirstLastPara="1" rIns="159175" wrap="square" tIns="1591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00"/>
              <a:buNone/>
              <a:defRPr/>
            </a:lvl9pPr>
          </a:lstStyle>
          <a:p/>
        </p:txBody>
      </p:sp>
      <p:sp>
        <p:nvSpPr>
          <p:cNvPr id="27" name="Google Shape;27;p8"/>
          <p:cNvSpPr txBox="1"/>
          <p:nvPr>
            <p:ph idx="12" type="sldNum"/>
          </p:nvPr>
        </p:nvSpPr>
        <p:spPr>
          <a:xfrm>
            <a:off x="9673279" y="13708144"/>
            <a:ext cx="626400" cy="115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59175" lIns="159175" spcFirstLastPara="1" rIns="159175" wrap="square" tIns="1591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9"/>
          <p:cNvSpPr txBox="1"/>
          <p:nvPr>
            <p:ph type="title"/>
          </p:nvPr>
        </p:nvSpPr>
        <p:spPr>
          <a:xfrm>
            <a:off x="355878" y="1633260"/>
            <a:ext cx="3206100" cy="2221500"/>
          </a:xfrm>
          <a:prstGeom prst="rect">
            <a:avLst/>
          </a:prstGeom>
          <a:noFill/>
          <a:ln>
            <a:noFill/>
          </a:ln>
        </p:spPr>
        <p:txBody>
          <a:bodyPr anchorCtr="0" anchor="b" bIns="159175" lIns="159175" spcFirstLastPara="1" rIns="159175" wrap="square" tIns="1591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0" name="Google Shape;30;p9"/>
          <p:cNvSpPr txBox="1"/>
          <p:nvPr>
            <p:ph idx="1" type="body"/>
          </p:nvPr>
        </p:nvSpPr>
        <p:spPr>
          <a:xfrm>
            <a:off x="355878" y="4084913"/>
            <a:ext cx="3206100" cy="9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159175" lIns="159175" spcFirstLastPara="1" rIns="159175" wrap="square" tIns="159175">
            <a:normAutofit/>
          </a:bodyPr>
          <a:lstStyle>
            <a:lvl1pPr indent="-3619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1pPr>
            <a:lvl2pPr indent="-3619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2pPr>
            <a:lvl3pPr indent="-3619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3pPr>
            <a:lvl4pPr indent="-3619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4pPr>
            <a:lvl5pPr indent="-3619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5pPr>
            <a:lvl6pPr indent="-3619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6pPr>
            <a:lvl7pPr indent="-3619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7pPr>
            <a:lvl8pPr indent="-3619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8pPr>
            <a:lvl9pPr indent="-3619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9pPr>
          </a:lstStyle>
          <a:p/>
        </p:txBody>
      </p:sp>
      <p:sp>
        <p:nvSpPr>
          <p:cNvPr id="31" name="Google Shape;31;p9"/>
          <p:cNvSpPr txBox="1"/>
          <p:nvPr>
            <p:ph idx="12" type="sldNum"/>
          </p:nvPr>
        </p:nvSpPr>
        <p:spPr>
          <a:xfrm>
            <a:off x="9673279" y="13708144"/>
            <a:ext cx="626400" cy="115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59175" lIns="159175" spcFirstLastPara="1" rIns="159175" wrap="square" tIns="1591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0"/>
          <p:cNvSpPr txBox="1"/>
          <p:nvPr>
            <p:ph type="title"/>
          </p:nvPr>
        </p:nvSpPr>
        <p:spPr>
          <a:xfrm>
            <a:off x="559734" y="1323276"/>
            <a:ext cx="7270200" cy="1202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59175" lIns="159175" spcFirstLastPara="1" rIns="159175" wrap="square" tIns="1591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9pPr>
          </a:lstStyle>
          <a:p/>
        </p:txBody>
      </p:sp>
      <p:sp>
        <p:nvSpPr>
          <p:cNvPr id="34" name="Google Shape;34;p10"/>
          <p:cNvSpPr txBox="1"/>
          <p:nvPr>
            <p:ph idx="12" type="sldNum"/>
          </p:nvPr>
        </p:nvSpPr>
        <p:spPr>
          <a:xfrm>
            <a:off x="9673279" y="13708144"/>
            <a:ext cx="626400" cy="115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59175" lIns="159175" spcFirstLastPara="1" rIns="159175" wrap="square" tIns="1591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1"/>
          <p:cNvSpPr/>
          <p:nvPr/>
        </p:nvSpPr>
        <p:spPr>
          <a:xfrm>
            <a:off x="5220000" y="-367"/>
            <a:ext cx="5220000" cy="1512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59175" lIns="159175" spcFirstLastPara="1" rIns="159175" wrap="square" tIns="1591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1"/>
          <p:cNvSpPr txBox="1"/>
          <p:nvPr>
            <p:ph type="title"/>
          </p:nvPr>
        </p:nvSpPr>
        <p:spPr>
          <a:xfrm>
            <a:off x="303130" y="3625081"/>
            <a:ext cx="4618500" cy="4357500"/>
          </a:xfrm>
          <a:prstGeom prst="rect">
            <a:avLst/>
          </a:prstGeom>
          <a:noFill/>
          <a:ln>
            <a:noFill/>
          </a:ln>
        </p:spPr>
        <p:txBody>
          <a:bodyPr anchorCtr="0" anchor="b" bIns="159175" lIns="159175" spcFirstLastPara="1" rIns="159175" wrap="square" tIns="1591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None/>
              <a:defRPr sz="73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None/>
              <a:defRPr sz="73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None/>
              <a:defRPr sz="73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None/>
              <a:defRPr sz="73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None/>
              <a:defRPr sz="73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None/>
              <a:defRPr sz="73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None/>
              <a:defRPr sz="73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None/>
              <a:defRPr sz="73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None/>
              <a:defRPr sz="7300"/>
            </a:lvl9pPr>
          </a:lstStyle>
          <a:p/>
        </p:txBody>
      </p:sp>
      <p:sp>
        <p:nvSpPr>
          <p:cNvPr id="38" name="Google Shape;38;p11"/>
          <p:cNvSpPr txBox="1"/>
          <p:nvPr>
            <p:ph idx="1" type="subTitle"/>
          </p:nvPr>
        </p:nvSpPr>
        <p:spPr>
          <a:xfrm>
            <a:off x="303130" y="8240010"/>
            <a:ext cx="4618500" cy="36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59175" lIns="159175" spcFirstLastPara="1" rIns="159175" wrap="square" tIns="1591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/>
        </p:txBody>
      </p:sp>
      <p:sp>
        <p:nvSpPr>
          <p:cNvPr id="39" name="Google Shape;39;p11"/>
          <p:cNvSpPr txBox="1"/>
          <p:nvPr>
            <p:ph idx="2" type="body"/>
          </p:nvPr>
        </p:nvSpPr>
        <p:spPr>
          <a:xfrm>
            <a:off x="5639587" y="2128514"/>
            <a:ext cx="4380900" cy="1086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59175" lIns="159175" spcFirstLastPara="1" rIns="159175" wrap="square" tIns="159175">
            <a:normAutofit/>
          </a:bodyPr>
          <a:lstStyle>
            <a:lvl1pPr indent="-4254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Char char="●"/>
              <a:defRPr/>
            </a:lvl1pPr>
            <a:lvl2pPr indent="-3810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810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40" name="Google Shape;40;p11"/>
          <p:cNvSpPr txBox="1"/>
          <p:nvPr>
            <p:ph idx="12" type="sldNum"/>
          </p:nvPr>
        </p:nvSpPr>
        <p:spPr>
          <a:xfrm>
            <a:off x="9673279" y="13708144"/>
            <a:ext cx="626400" cy="115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59175" lIns="159175" spcFirstLastPara="1" rIns="159175" wrap="square" tIns="1591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2"/>
          <p:cNvSpPr txBox="1"/>
          <p:nvPr>
            <p:ph idx="1" type="body"/>
          </p:nvPr>
        </p:nvSpPr>
        <p:spPr>
          <a:xfrm>
            <a:off x="355878" y="12436336"/>
            <a:ext cx="6849000" cy="177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59175" lIns="159175" spcFirstLastPara="1" rIns="159175" wrap="square" tIns="1591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</a:lstStyle>
          <a:p/>
        </p:txBody>
      </p:sp>
      <p:sp>
        <p:nvSpPr>
          <p:cNvPr id="43" name="Google Shape;43;p12"/>
          <p:cNvSpPr txBox="1"/>
          <p:nvPr>
            <p:ph idx="12" type="sldNum"/>
          </p:nvPr>
        </p:nvSpPr>
        <p:spPr>
          <a:xfrm>
            <a:off x="9673279" y="13708144"/>
            <a:ext cx="626400" cy="115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59175" lIns="159175" spcFirstLastPara="1" rIns="159175" wrap="square" tIns="15917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"/>
          <p:cNvSpPr txBox="1"/>
          <p:nvPr>
            <p:ph type="title"/>
          </p:nvPr>
        </p:nvSpPr>
        <p:spPr>
          <a:xfrm>
            <a:off x="355878" y="1308210"/>
            <a:ext cx="9728100" cy="168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59175" lIns="159175" spcFirstLastPara="1" rIns="159175" wrap="square" tIns="15917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Arial"/>
              <a:buNone/>
              <a:defRPr b="0" i="0" sz="4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Arial"/>
              <a:buNone/>
              <a:defRPr b="0" i="0" sz="4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Arial"/>
              <a:buNone/>
              <a:defRPr b="0" i="0" sz="4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Arial"/>
              <a:buNone/>
              <a:defRPr b="0" i="0" sz="4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Arial"/>
              <a:buNone/>
              <a:defRPr b="0" i="0" sz="4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Arial"/>
              <a:buNone/>
              <a:defRPr b="0" i="0" sz="4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Arial"/>
              <a:buNone/>
              <a:defRPr b="0" i="0" sz="4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Arial"/>
              <a:buNone/>
              <a:defRPr b="0" i="0" sz="4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Arial"/>
              <a:buNone/>
              <a:defRPr b="0" i="0" sz="4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3"/>
          <p:cNvSpPr txBox="1"/>
          <p:nvPr>
            <p:ph idx="1" type="body"/>
          </p:nvPr>
        </p:nvSpPr>
        <p:spPr>
          <a:xfrm>
            <a:off x="355878" y="3387853"/>
            <a:ext cx="9728100" cy="100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159175" lIns="159175" spcFirstLastPara="1" rIns="159175" wrap="square" tIns="159175">
            <a:normAutofit/>
          </a:bodyPr>
          <a:lstStyle>
            <a:lvl1pPr indent="-4254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100"/>
              <a:buFont typeface="Arial"/>
              <a:buChar char="●"/>
              <a:defRPr b="0" i="0" sz="3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○"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■"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10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810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○"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810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■"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810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810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○"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810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■"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3"/>
          <p:cNvSpPr txBox="1"/>
          <p:nvPr>
            <p:ph idx="12" type="sldNum"/>
          </p:nvPr>
        </p:nvSpPr>
        <p:spPr>
          <a:xfrm>
            <a:off x="9673279" y="13708144"/>
            <a:ext cx="626400" cy="115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59175" lIns="159175" spcFirstLastPara="1" rIns="159175" wrap="square" tIns="15917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png"/><Relationship Id="rId4" Type="http://schemas.openxmlformats.org/officeDocument/2006/relationships/image" Target="../media/image12.png"/><Relationship Id="rId9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8.png"/><Relationship Id="rId7" Type="http://schemas.openxmlformats.org/officeDocument/2006/relationships/image" Target="../media/image6.png"/><Relationship Id="rId8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Relationship Id="rId4" Type="http://schemas.openxmlformats.org/officeDocument/2006/relationships/image" Target="../media/image12.png"/><Relationship Id="rId9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"/>
          <p:cNvSpPr/>
          <p:nvPr/>
        </p:nvSpPr>
        <p:spPr>
          <a:xfrm>
            <a:off x="0" y="36625"/>
            <a:ext cx="10440000" cy="15120000"/>
          </a:xfrm>
          <a:prstGeom prst="rect">
            <a:avLst/>
          </a:prstGeom>
          <a:solidFill>
            <a:srgbClr val="824CF4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" name="Google Shape;55;p1"/>
          <p:cNvPicPr preferRelativeResize="0"/>
          <p:nvPr/>
        </p:nvPicPr>
        <p:blipFill rotWithShape="1">
          <a:blip r:embed="rId3">
            <a:alphaModFix/>
          </a:blip>
          <a:srcRect b="10581" l="6186" r="11873" t="1016"/>
          <a:stretch/>
        </p:blipFill>
        <p:spPr>
          <a:xfrm>
            <a:off x="2728500" y="449025"/>
            <a:ext cx="5401800" cy="6587100"/>
          </a:xfrm>
          <a:prstGeom prst="round2SameRect">
            <a:avLst>
              <a:gd fmla="val 50000" name="adj1"/>
              <a:gd fmla="val 0" name="adj2"/>
            </a:avLst>
          </a:prstGeom>
          <a:noFill/>
          <a:ln>
            <a:noFill/>
          </a:ln>
        </p:spPr>
      </p:pic>
      <p:pic>
        <p:nvPicPr>
          <p:cNvPr id="56" name="Google Shape;56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78900" y="172150"/>
            <a:ext cx="6935426" cy="7575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473375" y="2339850"/>
            <a:ext cx="1093349" cy="109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455323" y="3071537"/>
            <a:ext cx="1332375" cy="134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951750" y="7626213"/>
            <a:ext cx="3732374" cy="2843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016497" y="7084297"/>
            <a:ext cx="4301042" cy="376245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"/>
          <p:cNvSpPr txBox="1"/>
          <p:nvPr/>
        </p:nvSpPr>
        <p:spPr>
          <a:xfrm>
            <a:off x="6493038" y="8143513"/>
            <a:ext cx="2997300" cy="18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pt-BR" sz="2000" u="none" cap="none" strike="noStrike">
                <a:solidFill>
                  <a:srgbClr val="FFFFFF"/>
                </a:solidFill>
                <a:latin typeface="Figtree"/>
                <a:ea typeface="Figtree"/>
                <a:cs typeface="Figtree"/>
                <a:sym typeface="Figtree"/>
              </a:rPr>
              <a:t>O Ensino Médio </a:t>
            </a:r>
            <a:endParaRPr b="0" i="0" sz="2000" u="none" cap="none" strike="noStrike">
              <a:solidFill>
                <a:srgbClr val="FFFFFF"/>
              </a:solidFill>
              <a:latin typeface="Figtree"/>
              <a:ea typeface="Figtree"/>
              <a:cs typeface="Figtree"/>
              <a:sym typeface="Figtre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pt-BR" sz="2000" u="none" cap="none" strike="noStrike">
                <a:solidFill>
                  <a:srgbClr val="FFFFFF"/>
                </a:solidFill>
                <a:latin typeface="Figtree"/>
                <a:ea typeface="Figtree"/>
                <a:cs typeface="Figtree"/>
                <a:sym typeface="Figtree"/>
              </a:rPr>
              <a:t>em Tempo Integral</a:t>
            </a:r>
            <a:endParaRPr b="0" i="0" sz="2000" u="none" cap="none" strike="noStrike">
              <a:solidFill>
                <a:srgbClr val="FFFFFF"/>
              </a:solidFill>
              <a:latin typeface="Figtree"/>
              <a:ea typeface="Figtree"/>
              <a:cs typeface="Figtree"/>
              <a:sym typeface="Figtre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pt-BR" sz="2000" u="none" cap="none" strike="noStrike">
                <a:solidFill>
                  <a:srgbClr val="FFFFFF"/>
                </a:solidFill>
                <a:latin typeface="Figtree"/>
                <a:ea typeface="Figtree"/>
                <a:cs typeface="Figtree"/>
                <a:sym typeface="Figtree"/>
              </a:rPr>
              <a:t>é sobre aproveitar</a:t>
            </a:r>
            <a:endParaRPr b="0" i="0" sz="2000" u="none" cap="none" strike="noStrike">
              <a:solidFill>
                <a:srgbClr val="FFFFFF"/>
              </a:solidFill>
              <a:latin typeface="Figtree"/>
              <a:ea typeface="Figtree"/>
              <a:cs typeface="Figtree"/>
              <a:sym typeface="Figtre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pt-BR" sz="2000" u="none" cap="none" strike="noStrike">
                <a:solidFill>
                  <a:srgbClr val="FFFFFF"/>
                </a:solidFill>
                <a:latin typeface="Figtree"/>
                <a:ea typeface="Figtree"/>
                <a:cs typeface="Figtree"/>
                <a:sym typeface="Figtree"/>
              </a:rPr>
              <a:t>ao máximo o tempo</a:t>
            </a:r>
            <a:endParaRPr b="0" i="0" sz="2000" u="none" cap="none" strike="noStrike">
              <a:solidFill>
                <a:srgbClr val="FFFFFF"/>
              </a:solidFill>
              <a:latin typeface="Figtree"/>
              <a:ea typeface="Figtree"/>
              <a:cs typeface="Figtree"/>
              <a:sym typeface="Figtre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pt-BR" sz="2000" u="none" cap="none" strike="noStrike">
                <a:solidFill>
                  <a:srgbClr val="FFFFFF"/>
                </a:solidFill>
                <a:latin typeface="Figtree"/>
                <a:ea typeface="Figtree"/>
                <a:cs typeface="Figtree"/>
                <a:sym typeface="Figtree"/>
              </a:rPr>
              <a:t>e moldar seu futuro.</a:t>
            </a:r>
            <a:endParaRPr b="0" i="0" sz="2000" u="none" cap="none" strike="noStrike">
              <a:solidFill>
                <a:srgbClr val="FFFFFF"/>
              </a:solidFill>
              <a:latin typeface="Figtree"/>
              <a:ea typeface="Figtree"/>
              <a:cs typeface="Figtree"/>
              <a:sym typeface="Figtre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Figtree"/>
              <a:ea typeface="Figtree"/>
              <a:cs typeface="Figtree"/>
              <a:sym typeface="Figtree"/>
            </a:endParaRPr>
          </a:p>
        </p:txBody>
      </p:sp>
      <p:sp>
        <p:nvSpPr>
          <p:cNvPr id="62" name="Google Shape;62;p1"/>
          <p:cNvSpPr txBox="1"/>
          <p:nvPr/>
        </p:nvSpPr>
        <p:spPr>
          <a:xfrm>
            <a:off x="4286125" y="10894925"/>
            <a:ext cx="5044500" cy="18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gtree"/>
              <a:buChar char="●"/>
            </a:pPr>
            <a:r>
              <a:rPr b="0" i="0" lang="pt-BR" sz="1800" u="none" cap="none" strike="noStrike">
                <a:solidFill>
                  <a:srgbClr val="FFFFFF"/>
                </a:solidFill>
                <a:latin typeface="Figtree"/>
                <a:ea typeface="Figtree"/>
                <a:cs typeface="Figtree"/>
                <a:sym typeface="Figtree"/>
              </a:rPr>
              <a:t>Aperfeiçoar habilidades valiosas para a escola e para a vida</a:t>
            </a:r>
            <a:endParaRPr b="0" i="0" sz="1800" u="none" cap="none" strike="noStrike">
              <a:solidFill>
                <a:srgbClr val="FFFFFF"/>
              </a:solidFill>
              <a:latin typeface="Figtree"/>
              <a:ea typeface="Figtree"/>
              <a:cs typeface="Figtree"/>
              <a:sym typeface="Figtree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gtree"/>
              <a:buChar char="●"/>
            </a:pPr>
            <a:r>
              <a:rPr b="0" i="0" lang="pt-BR" sz="1800" u="none" cap="none" strike="noStrike">
                <a:solidFill>
                  <a:srgbClr val="FFFFFF"/>
                </a:solidFill>
                <a:latin typeface="Figtree"/>
                <a:ea typeface="Figtree"/>
                <a:cs typeface="Figtree"/>
                <a:sym typeface="Figtree"/>
              </a:rPr>
              <a:t>Atenção dedicada a superar desafios</a:t>
            </a:r>
            <a:endParaRPr b="0" i="0" sz="1800" u="none" cap="none" strike="noStrike">
              <a:solidFill>
                <a:srgbClr val="FFFFFF"/>
              </a:solidFill>
              <a:latin typeface="Figtree"/>
              <a:ea typeface="Figtree"/>
              <a:cs typeface="Figtree"/>
              <a:sym typeface="Figtree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gtree"/>
              <a:buChar char="●"/>
            </a:pPr>
            <a:r>
              <a:rPr b="0" i="0" lang="pt-BR" sz="1800" u="none" cap="none" strike="noStrike">
                <a:solidFill>
                  <a:srgbClr val="FFFFFF"/>
                </a:solidFill>
                <a:latin typeface="Figtree"/>
                <a:ea typeface="Figtree"/>
                <a:cs typeface="Figtree"/>
                <a:sym typeface="Figtree"/>
              </a:rPr>
              <a:t>Alimentação para ter energia</a:t>
            </a:r>
            <a:endParaRPr b="0" i="0" sz="1800" u="none" cap="none" strike="noStrike">
              <a:solidFill>
                <a:srgbClr val="FFFFFF"/>
              </a:solidFill>
              <a:latin typeface="Figtree"/>
              <a:ea typeface="Figtree"/>
              <a:cs typeface="Figtree"/>
              <a:sym typeface="Figtree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gtree"/>
              <a:buChar char="●"/>
            </a:pPr>
            <a:r>
              <a:rPr b="0" i="0" lang="pt-BR" sz="1800" u="none" cap="none" strike="noStrike">
                <a:solidFill>
                  <a:srgbClr val="FFFFFF"/>
                </a:solidFill>
                <a:latin typeface="Figtree"/>
                <a:ea typeface="Figtree"/>
                <a:cs typeface="Figtree"/>
                <a:sym typeface="Figtree"/>
              </a:rPr>
              <a:t>Vivenciar aulas dinâmicas e práticas</a:t>
            </a:r>
            <a:endParaRPr b="0" i="0" sz="1800" u="none" cap="none" strike="noStrike">
              <a:solidFill>
                <a:srgbClr val="FFFFFF"/>
              </a:solidFill>
              <a:latin typeface="Figtree"/>
              <a:ea typeface="Figtree"/>
              <a:cs typeface="Figtree"/>
              <a:sym typeface="Figtree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gtree"/>
              <a:buChar char="●"/>
            </a:pPr>
            <a:r>
              <a:rPr b="0" i="0" lang="pt-BR" sz="1800" u="none" cap="none" strike="noStrike">
                <a:solidFill>
                  <a:srgbClr val="FFFFFF"/>
                </a:solidFill>
                <a:latin typeface="Figtree"/>
                <a:ea typeface="Figtree"/>
                <a:cs typeface="Figtree"/>
                <a:sym typeface="Figtree"/>
              </a:rPr>
              <a:t>Escrever sua própria história</a:t>
            </a:r>
            <a:endParaRPr b="0" i="0" sz="1800" u="none" cap="none" strike="noStrike">
              <a:solidFill>
                <a:srgbClr val="FFFFFF"/>
              </a:solidFill>
              <a:latin typeface="Figtree"/>
              <a:ea typeface="Figtree"/>
              <a:cs typeface="Figtree"/>
              <a:sym typeface="Figtre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Figtree"/>
              <a:ea typeface="Figtree"/>
              <a:cs typeface="Figtree"/>
              <a:sym typeface="Figtree"/>
            </a:endParaRPr>
          </a:p>
        </p:txBody>
      </p:sp>
      <p:sp>
        <p:nvSpPr>
          <p:cNvPr id="63" name="Google Shape;63;p1"/>
          <p:cNvSpPr txBox="1"/>
          <p:nvPr/>
        </p:nvSpPr>
        <p:spPr>
          <a:xfrm>
            <a:off x="805700" y="11291525"/>
            <a:ext cx="2879100" cy="10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pt-BR" sz="2500" u="none" cap="none" strike="noStrike">
                <a:solidFill>
                  <a:srgbClr val="FFFFFF"/>
                </a:solidFill>
                <a:latin typeface="Figtree ExtraBold"/>
                <a:ea typeface="Figtree ExtraBold"/>
                <a:cs typeface="Figtree ExtraBold"/>
                <a:sym typeface="Figtree ExtraBold"/>
              </a:rPr>
              <a:t>No Integral, você tem a chance de:</a:t>
            </a:r>
            <a:endParaRPr b="0" i="0" sz="2500" u="none" cap="none" strike="noStrike">
              <a:solidFill>
                <a:srgbClr val="FFFFFF"/>
              </a:solidFill>
              <a:latin typeface="Figtree ExtraBold"/>
              <a:ea typeface="Figtree ExtraBold"/>
              <a:cs typeface="Figtree ExtraBold"/>
              <a:sym typeface="Figtree ExtraBold"/>
            </a:endParaRPr>
          </a:p>
        </p:txBody>
      </p:sp>
      <p:pic>
        <p:nvPicPr>
          <p:cNvPr id="64" name="Google Shape;64;p1"/>
          <p:cNvPicPr preferRelativeResize="0"/>
          <p:nvPr/>
        </p:nvPicPr>
        <p:blipFill rotWithShape="1">
          <a:blip r:embed="rId9">
            <a:alphaModFix/>
          </a:blip>
          <a:srcRect b="62729" l="0" r="0" t="0"/>
          <a:stretch/>
        </p:blipFill>
        <p:spPr>
          <a:xfrm>
            <a:off x="1961275" y="13869675"/>
            <a:ext cx="6517475" cy="18087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"/>
          <p:cNvSpPr txBox="1"/>
          <p:nvPr/>
        </p:nvSpPr>
        <p:spPr>
          <a:xfrm>
            <a:off x="1630200" y="12904200"/>
            <a:ext cx="7681800" cy="10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pt-BR" sz="2000" u="none" cap="none" strike="noStrike">
                <a:solidFill>
                  <a:srgbClr val="40E3AF"/>
                </a:solidFill>
                <a:latin typeface="Figtree ExtraBold"/>
                <a:ea typeface="Figtree ExtraBold"/>
                <a:cs typeface="Figtree ExtraBold"/>
                <a:sym typeface="Figtree ExtraBold"/>
              </a:rPr>
              <a:t>TUDO ACONTECE NO TEMPO CERTO E ESSE TEMPO É SEU!</a:t>
            </a:r>
            <a:endParaRPr b="0" i="0" sz="2000" u="none" cap="none" strike="noStrike">
              <a:solidFill>
                <a:srgbClr val="40E3AF"/>
              </a:solidFill>
              <a:latin typeface="Figtree ExtraBold"/>
              <a:ea typeface="Figtree ExtraBold"/>
              <a:cs typeface="Figtree ExtraBold"/>
              <a:sym typeface="Figtree Extra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"/>
          <p:cNvSpPr/>
          <p:nvPr/>
        </p:nvSpPr>
        <p:spPr>
          <a:xfrm>
            <a:off x="0" y="36625"/>
            <a:ext cx="10440000" cy="15120000"/>
          </a:xfrm>
          <a:prstGeom prst="rect">
            <a:avLst/>
          </a:prstGeom>
          <a:solidFill>
            <a:srgbClr val="40E3AF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1" name="Google Shape;71;p2"/>
          <p:cNvPicPr preferRelativeResize="0"/>
          <p:nvPr/>
        </p:nvPicPr>
        <p:blipFill rotWithShape="1">
          <a:blip r:embed="rId3">
            <a:alphaModFix/>
          </a:blip>
          <a:srcRect b="10581" l="6186" r="11873" t="1016"/>
          <a:stretch/>
        </p:blipFill>
        <p:spPr>
          <a:xfrm>
            <a:off x="2728500" y="2759800"/>
            <a:ext cx="5401800" cy="6587100"/>
          </a:xfrm>
          <a:prstGeom prst="round2SameRect">
            <a:avLst>
              <a:gd fmla="val 50000" name="adj1"/>
              <a:gd fmla="val 0" name="adj2"/>
            </a:avLst>
          </a:prstGeom>
          <a:noFill/>
          <a:ln>
            <a:noFill/>
          </a:ln>
        </p:spPr>
      </p:pic>
      <p:pic>
        <p:nvPicPr>
          <p:cNvPr id="72" name="Google Shape;72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78900" y="2482925"/>
            <a:ext cx="6935426" cy="7575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009900" y="3041975"/>
            <a:ext cx="1093349" cy="109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978900" y="7271829"/>
            <a:ext cx="1183682" cy="118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382148" y="5929737"/>
            <a:ext cx="1332375" cy="1342075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2"/>
          <p:cNvSpPr/>
          <p:nvPr/>
        </p:nvSpPr>
        <p:spPr>
          <a:xfrm>
            <a:off x="-45450" y="9833050"/>
            <a:ext cx="10536600" cy="5365200"/>
          </a:xfrm>
          <a:prstGeom prst="rect">
            <a:avLst/>
          </a:prstGeom>
          <a:solidFill>
            <a:srgbClr val="824CF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2"/>
          <p:cNvSpPr txBox="1"/>
          <p:nvPr/>
        </p:nvSpPr>
        <p:spPr>
          <a:xfrm>
            <a:off x="-45450" y="855650"/>
            <a:ext cx="10949700" cy="14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pt-BR" sz="3700" u="none" cap="none" strike="noStrike">
                <a:solidFill>
                  <a:srgbClr val="824CF4"/>
                </a:solidFill>
                <a:latin typeface="Figtree Black"/>
                <a:ea typeface="Figtree Black"/>
                <a:cs typeface="Figtree Black"/>
                <a:sym typeface="Figtree Black"/>
              </a:rPr>
              <a:t>O ENSINO MÉDIO EM TEMPO INTEGRAL</a:t>
            </a:r>
            <a:endParaRPr b="0" i="0" sz="3700" u="none" cap="none" strike="noStrike">
              <a:solidFill>
                <a:srgbClr val="824CF4"/>
              </a:solidFill>
              <a:latin typeface="Figtree Black"/>
              <a:ea typeface="Figtree Black"/>
              <a:cs typeface="Figtree Black"/>
              <a:sym typeface="Figtree Black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pt-BR" sz="3700" u="none" cap="none" strike="noStrike">
                <a:solidFill>
                  <a:schemeClr val="lt1"/>
                </a:solidFill>
                <a:latin typeface="Figtree Black"/>
                <a:ea typeface="Figtree Black"/>
                <a:cs typeface="Figtree Black"/>
                <a:sym typeface="Figtree Black"/>
              </a:rPr>
              <a:t>É MELHOR PRA VOCÊ, PRO SEU</a:t>
            </a:r>
            <a:endParaRPr b="0" i="0" sz="3700" u="none" cap="none" strike="noStrike">
              <a:solidFill>
                <a:schemeClr val="lt1"/>
              </a:solidFill>
              <a:latin typeface="Figtree Black"/>
              <a:ea typeface="Figtree Black"/>
              <a:cs typeface="Figtree Black"/>
              <a:sym typeface="Figtree Black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pt-BR" sz="3700" u="none" cap="none" strike="noStrike">
                <a:solidFill>
                  <a:schemeClr val="lt1"/>
                </a:solidFill>
                <a:latin typeface="Figtree Black"/>
                <a:ea typeface="Figtree Black"/>
                <a:cs typeface="Figtree Black"/>
                <a:sym typeface="Figtree Black"/>
              </a:rPr>
              <a:t>PRESENTE E PRO SEU FUTURO!</a:t>
            </a:r>
            <a:endParaRPr b="0" i="0" sz="3700" u="none" cap="none" strike="noStrike">
              <a:solidFill>
                <a:schemeClr val="lt1"/>
              </a:solidFill>
              <a:latin typeface="Figtree Black"/>
              <a:ea typeface="Figtree Black"/>
              <a:cs typeface="Figtree Black"/>
              <a:sym typeface="Figtree Black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t/>
            </a:r>
            <a:endParaRPr b="0" i="0" sz="3700" u="none" cap="none" strike="noStrike">
              <a:solidFill>
                <a:srgbClr val="824CF4"/>
              </a:solidFill>
              <a:latin typeface="Figtree Black"/>
              <a:ea typeface="Figtree Black"/>
              <a:cs typeface="Figtree Black"/>
              <a:sym typeface="Figtree Black"/>
            </a:endParaRPr>
          </a:p>
        </p:txBody>
      </p:sp>
      <p:pic>
        <p:nvPicPr>
          <p:cNvPr id="78" name="Google Shape;78;p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93750" y="8778375"/>
            <a:ext cx="9155052" cy="180870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2"/>
          <p:cNvSpPr txBox="1"/>
          <p:nvPr/>
        </p:nvSpPr>
        <p:spPr>
          <a:xfrm>
            <a:off x="1522348" y="9071050"/>
            <a:ext cx="7814100" cy="18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pt-BR" sz="2000" u="none" cap="none" strike="noStrike">
                <a:solidFill>
                  <a:srgbClr val="824CF4"/>
                </a:solidFill>
                <a:latin typeface="Figtree"/>
                <a:ea typeface="Figtree"/>
                <a:cs typeface="Figtree"/>
                <a:sym typeface="Figtree"/>
              </a:rPr>
              <a:t>O Ensino Médio em Tempo Integral oferece a oportunidade de moldar o futuro de forma positiva. É sobre aproveitar </a:t>
            </a:r>
            <a:endParaRPr b="1" i="0" sz="2000" u="none" cap="none" strike="noStrike">
              <a:solidFill>
                <a:srgbClr val="824CF4"/>
              </a:solidFill>
              <a:latin typeface="Figtree"/>
              <a:ea typeface="Figtree"/>
              <a:cs typeface="Figtree"/>
              <a:sym typeface="Figtre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pt-BR" sz="2000" u="none" cap="none" strike="noStrike">
                <a:solidFill>
                  <a:srgbClr val="824CF4"/>
                </a:solidFill>
                <a:latin typeface="Figtree"/>
                <a:ea typeface="Figtree"/>
                <a:cs typeface="Figtree"/>
                <a:sym typeface="Figtree"/>
              </a:rPr>
              <a:t>o tempo para desenvolver habilidades sem limites!</a:t>
            </a:r>
            <a:endParaRPr b="1" i="0" sz="2000" u="none" cap="none" strike="noStrike">
              <a:solidFill>
                <a:srgbClr val="824CF4"/>
              </a:solidFill>
              <a:latin typeface="Figtree"/>
              <a:ea typeface="Figtree"/>
              <a:cs typeface="Figtree"/>
              <a:sym typeface="Figtre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824CF4"/>
              </a:solidFill>
              <a:latin typeface="Figtree"/>
              <a:ea typeface="Figtree"/>
              <a:cs typeface="Figtree"/>
              <a:sym typeface="Figtree"/>
            </a:endParaRPr>
          </a:p>
        </p:txBody>
      </p:sp>
      <p:sp>
        <p:nvSpPr>
          <p:cNvPr id="80" name="Google Shape;80;p2"/>
          <p:cNvSpPr txBox="1"/>
          <p:nvPr/>
        </p:nvSpPr>
        <p:spPr>
          <a:xfrm>
            <a:off x="4437963" y="10670675"/>
            <a:ext cx="5044500" cy="18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gtree"/>
              <a:buChar char="●"/>
            </a:pPr>
            <a:r>
              <a:rPr b="0" i="0" lang="pt-BR" sz="1800" u="none" cap="none" strike="noStrike">
                <a:solidFill>
                  <a:srgbClr val="FFFFFF"/>
                </a:solidFill>
                <a:latin typeface="Figtree"/>
                <a:ea typeface="Figtree"/>
                <a:cs typeface="Figtree"/>
                <a:sym typeface="Figtree"/>
              </a:rPr>
              <a:t>Aperfeiçoar habilidades valiosas para a escola e para a vida</a:t>
            </a:r>
            <a:endParaRPr b="0" i="0" sz="1800" u="none" cap="none" strike="noStrike">
              <a:solidFill>
                <a:srgbClr val="FFFFFF"/>
              </a:solidFill>
              <a:latin typeface="Figtree"/>
              <a:ea typeface="Figtree"/>
              <a:cs typeface="Figtree"/>
              <a:sym typeface="Figtree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gtree"/>
              <a:buChar char="●"/>
            </a:pPr>
            <a:r>
              <a:rPr b="0" i="0" lang="pt-BR" sz="1800" u="none" cap="none" strike="noStrike">
                <a:solidFill>
                  <a:srgbClr val="FFFFFF"/>
                </a:solidFill>
                <a:latin typeface="Figtree"/>
                <a:ea typeface="Figtree"/>
                <a:cs typeface="Figtree"/>
                <a:sym typeface="Figtree"/>
              </a:rPr>
              <a:t>Atenção dedicada a superar desafios</a:t>
            </a:r>
            <a:endParaRPr b="0" i="0" sz="1800" u="none" cap="none" strike="noStrike">
              <a:solidFill>
                <a:srgbClr val="FFFFFF"/>
              </a:solidFill>
              <a:latin typeface="Figtree"/>
              <a:ea typeface="Figtree"/>
              <a:cs typeface="Figtree"/>
              <a:sym typeface="Figtree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gtree"/>
              <a:buChar char="●"/>
            </a:pPr>
            <a:r>
              <a:rPr b="0" i="0" lang="pt-BR" sz="1800" u="none" cap="none" strike="noStrike">
                <a:solidFill>
                  <a:srgbClr val="FFFFFF"/>
                </a:solidFill>
                <a:latin typeface="Figtree"/>
                <a:ea typeface="Figtree"/>
                <a:cs typeface="Figtree"/>
                <a:sym typeface="Figtree"/>
              </a:rPr>
              <a:t>Alimentação para ter energia</a:t>
            </a:r>
            <a:endParaRPr b="0" i="0" sz="1800" u="none" cap="none" strike="noStrike">
              <a:solidFill>
                <a:srgbClr val="FFFFFF"/>
              </a:solidFill>
              <a:latin typeface="Figtree"/>
              <a:ea typeface="Figtree"/>
              <a:cs typeface="Figtree"/>
              <a:sym typeface="Figtree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gtree"/>
              <a:buChar char="●"/>
            </a:pPr>
            <a:r>
              <a:rPr b="0" i="0" lang="pt-BR" sz="1800" u="none" cap="none" strike="noStrike">
                <a:solidFill>
                  <a:srgbClr val="FFFFFF"/>
                </a:solidFill>
                <a:latin typeface="Figtree"/>
                <a:ea typeface="Figtree"/>
                <a:cs typeface="Figtree"/>
                <a:sym typeface="Figtree"/>
              </a:rPr>
              <a:t>Vivenciar aulas dinâmicas e práticas</a:t>
            </a:r>
            <a:endParaRPr b="0" i="0" sz="1800" u="none" cap="none" strike="noStrike">
              <a:solidFill>
                <a:srgbClr val="FFFFFF"/>
              </a:solidFill>
              <a:latin typeface="Figtree"/>
              <a:ea typeface="Figtree"/>
              <a:cs typeface="Figtree"/>
              <a:sym typeface="Figtree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Figtree"/>
              <a:buChar char="●"/>
            </a:pPr>
            <a:r>
              <a:rPr b="0" i="0" lang="pt-BR" sz="1800" u="none" cap="none" strike="noStrike">
                <a:solidFill>
                  <a:srgbClr val="FFFFFF"/>
                </a:solidFill>
                <a:latin typeface="Figtree"/>
                <a:ea typeface="Figtree"/>
                <a:cs typeface="Figtree"/>
                <a:sym typeface="Figtree"/>
              </a:rPr>
              <a:t>Escrever sua própria história</a:t>
            </a:r>
            <a:endParaRPr b="0" i="0" sz="1800" u="none" cap="none" strike="noStrike">
              <a:solidFill>
                <a:srgbClr val="FFFFFF"/>
              </a:solidFill>
              <a:latin typeface="Figtree"/>
              <a:ea typeface="Figtree"/>
              <a:cs typeface="Figtree"/>
              <a:sym typeface="Figtre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Figtree"/>
              <a:ea typeface="Figtree"/>
              <a:cs typeface="Figtree"/>
              <a:sym typeface="Figtree"/>
            </a:endParaRPr>
          </a:p>
        </p:txBody>
      </p:sp>
      <p:sp>
        <p:nvSpPr>
          <p:cNvPr id="81" name="Google Shape;81;p2"/>
          <p:cNvSpPr txBox="1"/>
          <p:nvPr/>
        </p:nvSpPr>
        <p:spPr>
          <a:xfrm>
            <a:off x="957538" y="11067275"/>
            <a:ext cx="2879100" cy="10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pt-BR" sz="2500" u="none" cap="none" strike="noStrike">
                <a:solidFill>
                  <a:srgbClr val="FFFFFF"/>
                </a:solidFill>
                <a:latin typeface="Figtree ExtraBold"/>
                <a:ea typeface="Figtree ExtraBold"/>
                <a:cs typeface="Figtree ExtraBold"/>
                <a:sym typeface="Figtree ExtraBold"/>
              </a:rPr>
              <a:t>No Integral, você tem a chance de:</a:t>
            </a:r>
            <a:endParaRPr b="0" i="0" sz="2500" u="none" cap="none" strike="noStrike">
              <a:solidFill>
                <a:srgbClr val="FFFFFF"/>
              </a:solidFill>
              <a:latin typeface="Figtree ExtraBold"/>
              <a:ea typeface="Figtree ExtraBold"/>
              <a:cs typeface="Figtree ExtraBold"/>
              <a:sym typeface="Figtree ExtraBold"/>
            </a:endParaRPr>
          </a:p>
        </p:txBody>
      </p:sp>
      <p:sp>
        <p:nvSpPr>
          <p:cNvPr id="82" name="Google Shape;82;p2"/>
          <p:cNvSpPr txBox="1"/>
          <p:nvPr/>
        </p:nvSpPr>
        <p:spPr>
          <a:xfrm>
            <a:off x="1782038" y="12679950"/>
            <a:ext cx="7681800" cy="10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0" i="0" lang="pt-BR" sz="2500" u="none" cap="none" strike="noStrike">
                <a:solidFill>
                  <a:srgbClr val="40E3AF"/>
                </a:solidFill>
                <a:latin typeface="Figtree ExtraBold"/>
                <a:ea typeface="Figtree ExtraBold"/>
                <a:cs typeface="Figtree ExtraBold"/>
                <a:sym typeface="Figtree ExtraBold"/>
              </a:rPr>
              <a:t>DÊ ESSA OPORTUNIDADE AO SEU FILHO!</a:t>
            </a:r>
            <a:endParaRPr b="0" i="0" sz="2500" u="none" cap="none" strike="noStrike">
              <a:solidFill>
                <a:srgbClr val="40E3AF"/>
              </a:solidFill>
              <a:latin typeface="Figtree ExtraBold"/>
              <a:ea typeface="Figtree ExtraBold"/>
              <a:cs typeface="Figtree ExtraBold"/>
              <a:sym typeface="Figtree ExtraBold"/>
            </a:endParaRPr>
          </a:p>
        </p:txBody>
      </p:sp>
      <p:pic>
        <p:nvPicPr>
          <p:cNvPr id="83" name="Google Shape;83;p2"/>
          <p:cNvPicPr preferRelativeResize="0"/>
          <p:nvPr/>
        </p:nvPicPr>
        <p:blipFill rotWithShape="1">
          <a:blip r:embed="rId9">
            <a:alphaModFix/>
          </a:blip>
          <a:srcRect b="62729" l="0" r="0" t="0"/>
          <a:stretch/>
        </p:blipFill>
        <p:spPr>
          <a:xfrm>
            <a:off x="1961275" y="13869675"/>
            <a:ext cx="6517475" cy="180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