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276475" cx="11163300"/>
  <p:notesSz cx="6858000" cy="9144000"/>
  <p:embeddedFontLst>
    <p:embeddedFont>
      <p:font typeface="Figtree"/>
      <p:regular r:id="rId7"/>
      <p:bold r:id="rId8"/>
      <p:italic r:id="rId9"/>
      <p:boldItalic r:id="rId10"/>
    </p:embeddedFont>
    <p:embeddedFont>
      <p:font typeface="Figtree ExtraBold"/>
      <p:bold r:id="rId11"/>
      <p:boldItalic r:id="rId12"/>
    </p:embeddedFont>
    <p:embeddedFont>
      <p:font typeface="Figtree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17">
          <p15:clr>
            <a:srgbClr val="747775"/>
          </p15:clr>
        </p15:guide>
        <p15:guide id="2" pos="35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17" orient="horz"/>
        <p:guide pos="35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gtreeExtraBold-bold.fntdata"/><Relationship Id="rId10" Type="http://schemas.openxmlformats.org/officeDocument/2006/relationships/font" Target="fonts/Figtree-boldItalic.fntdata"/><Relationship Id="rId13" Type="http://schemas.openxmlformats.org/officeDocument/2006/relationships/font" Target="fonts/FigtreeBlack-bold.fntdata"/><Relationship Id="rId12" Type="http://schemas.openxmlformats.org/officeDocument/2006/relationships/font" Target="fonts/Figtree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gtree-italic.fntdata"/><Relationship Id="rId14" Type="http://schemas.openxmlformats.org/officeDocument/2006/relationships/font" Target="fonts/Figtree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gtree-regular.fntdata"/><Relationship Id="rId8" Type="http://schemas.openxmlformats.org/officeDocument/2006/relationships/font" Target="fonts/Figtre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978272" y="685800"/>
            <a:ext cx="16815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978272" y="685800"/>
            <a:ext cx="16815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80544" y="329543"/>
            <a:ext cx="10402200" cy="9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80534" y="1254363"/>
            <a:ext cx="10402200" cy="3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80534" y="489563"/>
            <a:ext cx="10402200" cy="8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80534" y="1395151"/>
            <a:ext cx="104022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0534" y="951950"/>
            <a:ext cx="104022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80534" y="196965"/>
            <a:ext cx="104022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80534" y="510077"/>
            <a:ext cx="10402200" cy="15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80534" y="196965"/>
            <a:ext cx="104022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80534" y="510077"/>
            <a:ext cx="4883100" cy="15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899555" y="510077"/>
            <a:ext cx="4883100" cy="15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80534" y="196965"/>
            <a:ext cx="10402200" cy="2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80534" y="245904"/>
            <a:ext cx="3428100" cy="3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80534" y="615027"/>
            <a:ext cx="3428100" cy="1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98514" y="199233"/>
            <a:ext cx="77739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581650" y="-55"/>
            <a:ext cx="5581800" cy="227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24131" y="545794"/>
            <a:ext cx="4938600" cy="6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24131" y="1240620"/>
            <a:ext cx="49386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030306" y="320470"/>
            <a:ext cx="4684200" cy="16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80534" y="1872421"/>
            <a:ext cx="7323600" cy="2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0534" y="196965"/>
            <a:ext cx="104022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0534" y="510077"/>
            <a:ext cx="104022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343459" y="2063905"/>
            <a:ext cx="6699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1163300" cy="22764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0414" l="0" r="0" t="13678"/>
          <a:stretch/>
        </p:blipFill>
        <p:spPr>
          <a:xfrm>
            <a:off x="427375" y="0"/>
            <a:ext cx="3469326" cy="22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32475" y="246000"/>
            <a:ext cx="28593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FFFFF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SEU SONHO GANHA FORÇA</a:t>
            </a:r>
            <a:endParaRPr sz="2500">
              <a:solidFill>
                <a:srgbClr val="FFFFF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6350" y="1044125"/>
            <a:ext cx="35190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NO </a:t>
            </a:r>
            <a:r>
              <a:rPr lang="pt-BR" sz="2500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ENSINO MÉDIO</a:t>
            </a:r>
            <a:endParaRPr sz="2500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INTEGRAL</a:t>
            </a:r>
            <a:endParaRPr sz="2500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62729" l="0" r="0" t="0"/>
          <a:stretch/>
        </p:blipFill>
        <p:spPr>
          <a:xfrm>
            <a:off x="7939675" y="1482901"/>
            <a:ext cx="2859300" cy="7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37496" l="6186" r="11873" t="1014"/>
          <a:stretch/>
        </p:blipFill>
        <p:spPr>
          <a:xfrm>
            <a:off x="4225750" y="-319378"/>
            <a:ext cx="3060600" cy="25959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35868" l="0" r="0" t="0"/>
          <a:stretch/>
        </p:blipFill>
        <p:spPr>
          <a:xfrm>
            <a:off x="3724850" y="-553775"/>
            <a:ext cx="4039999" cy="283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1200" y="751884"/>
            <a:ext cx="619448" cy="62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3778" y="1166429"/>
            <a:ext cx="754872" cy="7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946875" y="74225"/>
            <a:ext cx="27180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É pra descobrir, experimentar e crescer, sem medo de errar.</a:t>
            </a:r>
            <a:endParaRPr sz="13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Seu tempo é agora! </a:t>
            </a:r>
            <a:endParaRPr b="1" sz="13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023075" y="836225"/>
            <a:ext cx="27180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824CF4"/>
                </a:solidFill>
                <a:highlight>
                  <a:srgbClr val="40E3AF"/>
                </a:highlight>
                <a:latin typeface="Figtree Black"/>
                <a:ea typeface="Figtree Black"/>
                <a:cs typeface="Figtree Black"/>
                <a:sym typeface="Figtree Black"/>
              </a:rPr>
              <a:t>FAÇA SUA MATRÍCULA!</a:t>
            </a:r>
            <a:endParaRPr sz="1300">
              <a:solidFill>
                <a:srgbClr val="824CF4"/>
              </a:solidFill>
              <a:highlight>
                <a:srgbClr val="40E3AF"/>
              </a:highlight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